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et.garant.ru/#/document/10102748/entry/6" TargetMode="External"/><Relationship Id="rId2" Type="http://schemas.openxmlformats.org/officeDocument/2006/relationships/hyperlink" Target="https://internet.garant.ru/#/document/193182/entry/130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et.garant.ru/#/document/36995115/entry/2000" TargetMode="External"/><Relationship Id="rId2" Type="http://schemas.openxmlformats.org/officeDocument/2006/relationships/hyperlink" Target="https://internet.garant.ru/#/document/36995115/entry/66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nternet.garant.ru/#/document/36995115/entry/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1988840"/>
            <a:ext cx="3091880" cy="26642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 предоставления земельных участков, с учетом новых изменений в Закон Краснодарского края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26 декабря 2014 г. № 3085-КЗ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NachIm\Desktop\786a83917677f64af9a8fff9393f2b4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5169768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8276456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ШАГ 1 – постановка на учет заявителей на учет в качестве лиц, имеющих право на предоставление им земельных участков в собственность бесплатно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1772816"/>
          <a:ext cx="7632847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постановки на учет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ни одному из указанных родителей на территории Краснодарского края ранее не предоставлялся в собственность бесплатно, в постоянное (бессрочное) пользование, пожизненное наследуемое владение земельный участок, предназначенный для индивидуального жилищного строительства, для ведения личного подсобного хозяйства (далее - ЛПХ);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дети заявителя не переданы под опеку (попечительство) (за исключением случая, предусмотренного </a:t>
                      </a:r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частью 1 статьи 13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Федерального закона от 24 апреля 2008 года N 48-ФЗ "Об опеке и попечительстве");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 возраст младшего из детей заявителя не должен превышать:</a:t>
                      </a:r>
                    </a:p>
                    <a:p>
                      <a:pPr algn="just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а) 18 лет;</a:t>
                      </a:r>
                    </a:p>
                    <a:p>
                      <a:pPr algn="just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б) 19 лет - для проходящих военную службу по призыву в Вооруженных Силах Российской Федерации;</a:t>
                      </a:r>
                    </a:p>
                    <a:p>
                      <a:pPr algn="just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в) 23 лет - для обучающихся по очной форме обучения в общеобразовательных организациях, профессиональных образовательных организациях и образовательных организациях высшего образования;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4) заявитель в течение последних пяти лет до подачи заявления должен проживать (факт проживания по месту жительства подтверждается регистрацией с учетом положений </a:t>
                      </a:r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/>
                        </a:rPr>
                        <a:t>статьи 6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Закона Российской Федерации от 25 июня 1993 года N 5242-1 "О праве граждан Российской Федерации на свободу передвижения, выбор места пребывания и жительства в пределах Российской Федерации" или судебным решением) на территории Краснодарского края.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8276456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ШАГ 1 – постановка на учет заявителей на учет в качестве лиц, имеющих право на предоставление им земельных участков в собственность бесплатно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1268760"/>
          <a:ext cx="7704855" cy="3160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5"/>
              </a:tblGrid>
              <a:tr h="2551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Документы, необходимые для постановки на учет (копии и оригиналы для сверки)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51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rgbClr val="22272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 паспорт заявителя;</a:t>
                      </a:r>
                    </a:p>
                  </a:txBody>
                  <a:tcPr/>
                </a:tc>
              </a:tr>
              <a:tr h="42518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rgbClr val="22272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 документ (документы), подтверждающего фамилию, имя, отчество, дату рождения другого родителя (родителей) или отсутствие у детей одного из родителей;</a:t>
                      </a:r>
                    </a:p>
                  </a:txBody>
                  <a:tcPr/>
                </a:tc>
              </a:tr>
              <a:tr h="42518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rgbClr val="22272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 судебное решение о месте жительства в случае отсутствия сведений о регистрации заявителя на территории Краснодарского края, или в случае наличия спора о месте регистрации;</a:t>
                      </a:r>
                    </a:p>
                  </a:txBody>
                  <a:tcPr/>
                </a:tc>
              </a:tr>
              <a:tr h="255110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dirty="0" smtClean="0">
                          <a:solidFill>
                            <a:srgbClr val="22272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4) документы, подтверждающих наличие у заявителя трех и более детей на момент подачи заявления;</a:t>
                      </a:r>
                    </a:p>
                  </a:txBody>
                  <a:tcPr/>
                </a:tc>
              </a:tr>
              <a:tr h="25933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rgbClr val="22272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5) документы, подтверждающих смену фамилии родителей, детей при любых обстоятельствах;</a:t>
                      </a:r>
                    </a:p>
                  </a:txBody>
                  <a:tcPr/>
                </a:tc>
              </a:tr>
              <a:tr h="46875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rgbClr val="22272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6) справка с места прохождения военной службы по призыву в Вооруженных Силах Российской Федерации (в случае прохождения детьми военной службы по призыву в Вооруженных Силах Российской Федерации);</a:t>
                      </a:r>
                    </a:p>
                  </a:txBody>
                  <a:tcPr/>
                </a:tc>
              </a:tr>
              <a:tr h="680545"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dirty="0" smtClean="0">
                          <a:solidFill>
                            <a:srgbClr val="22272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7) справки с места обучения (в случае обучения детей в общеобразовательных организациях и государственных образовательных организациях по очной форме обучения).</a:t>
                      </a:r>
                      <a:endParaRPr lang="ru-RU" sz="1200" b="0" i="0" dirty="0">
                        <a:solidFill>
                          <a:srgbClr val="22272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15616" y="4437112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ВАЖНО!!! </a:t>
            </a:r>
            <a:r>
              <a:rPr lang="ru-RU" sz="1600" dirty="0" smtClean="0"/>
              <a:t>Постановка на учет гражданина не по месту жительства возможна в органе местного самоуправления любого муниципального образования Краснодарского края, за исключением городских округов и городских поселений в составе муниципальных районов.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8276456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получение земельного участка в собственность бесплатно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87624" y="1340768"/>
          <a:ext cx="7632848" cy="416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/>
              </a:tblGrid>
              <a:tr h="3822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128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 Комиссия заранее подготавливает схему расположения включенных в Перечень земельных участков, которая содержит сведения об их адресах и кадастровых номерах и позволяет визуально определить местоположение каждого земельного участка на местности.</a:t>
                      </a:r>
                    </a:p>
                  </a:txBody>
                  <a:tcPr/>
                </a:tc>
              </a:tr>
              <a:tr h="7188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Распределение земельных участков осуществляется путем выбора заявителем конкретного земельного участка из числа включенных в Перечень в порядке очередности постановки на учет. В случае, если уведомленный надлежащим образом заявитель не явился для участия в процедуре распределения земельных участков, Комиссия осуществляет свою работу с очередным заявителем.</a:t>
                      </a:r>
                    </a:p>
                  </a:txBody>
                  <a:tcPr/>
                </a:tc>
              </a:tr>
              <a:tr h="72785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 В протоколе Комиссии отмечается выбранный заявителем земельный участок с одновременным проставлением удостоверяющей подписи, а также фамилии, имени и отчества заявителя в протоколе о согласии на предоставление данного земельного участка. Одновременно заявителем подается заявление о предоставлении выбранного земельного участка по утвержденной форме.</a:t>
                      </a:r>
                    </a:p>
                  </a:txBody>
                  <a:tcPr/>
                </a:tc>
              </a:tr>
              <a:tr h="56611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 В случае отказа от удостоверяющей подписи в протоколе Комиссии либо неявки заявителя для участия в процедуре распределения земельных участков заявитель продолжает состоять на учете и приглашается на очередное распределение земельных участков.</a:t>
                      </a:r>
                    </a:p>
                  </a:txBody>
                  <a:tcPr/>
                </a:tc>
              </a:tr>
              <a:tr h="8600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 Орган местного самоуправления в течение 15 календарных дней с даты утверждения протокола Комиссии принимает решение о предоставлении земельного участка в собственность бесплатно.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6632"/>
            <a:ext cx="8172400" cy="144016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ШАГ 2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получение земельного участка в собственность бесплатно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Особенности предоставления земельных участков, оставшихся нераспределенными ввиду неявки заявителей для участия в процедуре распределения или ввиду отказа заявителей от предложенных земельных участков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43608" y="1691640"/>
          <a:ext cx="7920880" cy="4308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 Информация о земельных участках, включенных в Перечень, оставшихся нераспределенными ввиду неявки заявителей для участия в процедуре распределения или ввиду отказа заявителей от предложенных земельных участков (далее - Список), подлежит опубликованию в соответствии с 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частью 6 статьи 6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 настоящего Закона (без повторного утверждения таких земельных участков решением представительного органа муниципального образования) не позднее 15 календарных дней со дня распределения земельных участков.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2. Заинтересованные заявители из числа состоящих на учете вправе со дня опубликования Списка подать в орган местного самоуправления заявление о предоставлении земельного участка по форме, определенной в 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приложении 2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 к настоящему Закону.</a:t>
                      </a:r>
                    </a:p>
                  </a:txBody>
                  <a:tcPr/>
                </a:tc>
              </a:tr>
              <a:tr h="28536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3. Рассмотрение заявлений о предоставлении земельных участков из Списка осуществляется без участия Комиссии.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случае подачи нескольких заявлений на предоставление одного и того же земельного участка из Списка в течение 15 календарных дней (включительно) со дня опубликования Списка рассмотрение заявлений осуществляется в порядке очередности постановки заявителей на учет.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Заявления, поступившие по истечении 15 календарных дней (включительно) со дня опубликования Списка, рассматриваются в порядке очередности их подачи.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6. Орган местного самоуправления в течение 30 календарных дней с даты подачи заявления о предоставлении земельного участка проверяет заявителя на соответствие условиям, предусмотренным 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статьей 3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 настоящего Закона, и принимает решение о предоставлении земельного участка в собственность бесплатно или об отказе в его предоставлении с обоснованием причин отказа.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7. После предоставления земельного участка из Списка органом местного самоуправления обеспечивается внесение записи об исключении предоставленного земельного участка из Списка.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793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Порядок предоставления земельных участков, с учетом новых изменений в Закон Краснодарского края от 26 декабря 2014 г. № 3085-КЗ</vt:lpstr>
      <vt:lpstr>ШАГ 1 – постановка на учет заявителей на учет в качестве лиц, имеющих право на предоставление им земельных участков в собственность бесплатно</vt:lpstr>
      <vt:lpstr>ШАГ 1 – постановка на учет заявителей на учет в качестве лиц, имеющих право на предоставление им земельных участков в собственность бесплатно</vt:lpstr>
      <vt:lpstr>ШАГ 2 – получение земельного участка в собственность бесплатно</vt:lpstr>
      <vt:lpstr>      ШАГ 2 – получение земельного участка в собственность бесплатно Особенности предоставления земельных участков, оставшихся нераспределенными ввиду неявки заявителей для участия в процедуре распределения или ввиду отказа заявителей от предложенных земельных участков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NachIm</dc:creator>
  <cp:lastModifiedBy>NachIm</cp:lastModifiedBy>
  <cp:revision>21</cp:revision>
  <dcterms:created xsi:type="dcterms:W3CDTF">2021-12-06T13:08:20Z</dcterms:created>
  <dcterms:modified xsi:type="dcterms:W3CDTF">2021-12-07T07:22:41Z</dcterms:modified>
</cp:coreProperties>
</file>