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/>
              <a:t>Работа</a:t>
            </a:r>
            <a:br>
              <a:rPr lang="ru-RU" sz="4800" dirty="0" smtClean="0"/>
            </a:br>
            <a:r>
              <a:rPr lang="ru-RU" sz="4800" dirty="0" smtClean="0"/>
              <a:t>с обращениями граждан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Отчет за 2022 год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548680"/>
            <a:ext cx="8568952" cy="58402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7920880" cy="56886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 вышестоящие </a:t>
            </a:r>
            <a:r>
              <a:rPr lang="ru-RU" b="1" dirty="0" smtClean="0"/>
              <a:t>инстанции в различных формах обратились граждане: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556792"/>
          <a:ext cx="8208912" cy="4824536"/>
        </p:xfrm>
        <a:graphic>
          <a:graphicData uri="http://schemas.openxmlformats.org/drawingml/2006/table">
            <a:tbl>
              <a:tblPr/>
              <a:tblGrid>
                <a:gridCol w="5931726"/>
                <a:gridCol w="1073365"/>
                <a:gridCol w="1203821"/>
              </a:tblGrid>
              <a:tr h="2643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инстанции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2021 год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2022 год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CE4"/>
                    </a:solidFill>
                  </a:tcPr>
                </a:tc>
              </a:tr>
              <a:tr h="423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 администрации Президента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10,8%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22,7%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9BE0"/>
                    </a:solidFill>
                  </a:tcPr>
                </a:tc>
              </a:tr>
              <a:tr h="10107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 администрации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Краснодарского края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40,7%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27,7%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4230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от ЗСК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0,9%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0,8%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079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по телефону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"Горячая линия края" 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42,9%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1">
                          <a:solidFill>
                            <a:srgbClr val="0070C0"/>
                          </a:solidFill>
                          <a:latin typeface="Calibri"/>
                          <a:ea typeface="Calibri"/>
                          <a:cs typeface="Times New Roman"/>
                        </a:rPr>
                        <a:t>41,1%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</a:tr>
              <a:tr h="66912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иные вышестоящие организации и обращения граждан других субъектов РФ</a:t>
                      </a:r>
                      <a:r>
                        <a:rPr lang="ru-RU" sz="1100" u="sng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1100" b="1" u="sng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иногородние и прочие ПО ВОПРОСАМ ПОСЕЛЕНИЙ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4,6%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300" b="1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7,7%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9BE0"/>
                    </a:solidFill>
                  </a:tcPr>
                </a:tc>
              </a:tr>
              <a:tr h="60031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количество обращений на краевой и федеральный уровни, на 1 тыс. населения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E0B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  <a:tr h="4230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44220" algn="l"/>
                        </a:tabLs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435</a:t>
                      </a:r>
                      <a:endParaRPr lang="ru-RU" sz="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375</a:t>
                      </a:r>
                      <a:endParaRPr lang="ru-RU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660" marR="486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В Администрацию </a:t>
            </a:r>
            <a:r>
              <a:rPr lang="ru-RU" b="1" dirty="0" smtClean="0"/>
              <a:t>Президента РФ обратились граждане поселений: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1196752"/>
            <a:ext cx="8496944" cy="5256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124744"/>
            <a:ext cx="8496944" cy="52577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764704"/>
            <a:ext cx="8496944" cy="55811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620688"/>
            <a:ext cx="8568952" cy="56718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548680"/>
            <a:ext cx="8424936" cy="5876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404664"/>
            <a:ext cx="8568952" cy="59794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</TotalTime>
  <Words>87</Words>
  <Application>Microsoft Office PowerPoint</Application>
  <PresentationFormat>Экран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Эркер</vt:lpstr>
      <vt:lpstr>Работа с обращениями граждан</vt:lpstr>
      <vt:lpstr>Слайд 2</vt:lpstr>
      <vt:lpstr>В вышестоящие инстанции в различных формах обратились граждане: </vt:lpstr>
      <vt:lpstr>     В Администрацию Президента РФ обратились граждане поселений: 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обращениями граждан</dc:title>
  <dc:creator>OBG</dc:creator>
  <cp:lastModifiedBy>OBG</cp:lastModifiedBy>
  <cp:revision>2</cp:revision>
  <dcterms:created xsi:type="dcterms:W3CDTF">2023-01-26T09:59:58Z</dcterms:created>
  <dcterms:modified xsi:type="dcterms:W3CDTF">2023-01-26T10:15:14Z</dcterms:modified>
</cp:coreProperties>
</file>